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Προεπιλεγμένη ενότητα" id="{1911AB4C-B3B2-47CD-BD54-A907F0AB4573}">
          <p14:sldIdLst>
            <p14:sldId id="256"/>
            <p14:sldId id="258"/>
            <p14:sldId id="257"/>
            <p14:sldId id="259"/>
            <p14:sldId id="260"/>
          </p14:sldIdLst>
        </p14:section>
        <p14:section name="Ενότητα χωρίς τίτλο" id="{E3E68516-BE4B-4A19-9FC3-6BC8AE65C05C}">
          <p14:sldIdLst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4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7516-FAB7-488C-8F69-7A7CBEBFFF34}" type="datetimeFigureOut">
              <a:rPr lang="el-GR" smtClean="0"/>
              <a:t>17/8/2013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30EC2-1A85-4E2D-9BE0-2EFFF9982B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5631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7516-FAB7-488C-8F69-7A7CBEBFFF34}" type="datetimeFigureOut">
              <a:rPr lang="el-GR" smtClean="0"/>
              <a:t>17/8/2013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30EC2-1A85-4E2D-9BE0-2EFFF9982B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5257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7516-FAB7-488C-8F69-7A7CBEBFFF34}" type="datetimeFigureOut">
              <a:rPr lang="el-GR" smtClean="0"/>
              <a:t>17/8/2013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30EC2-1A85-4E2D-9BE0-2EFFF9982B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0897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7516-FAB7-488C-8F69-7A7CBEBFFF34}" type="datetimeFigureOut">
              <a:rPr lang="el-GR" smtClean="0"/>
              <a:t>17/8/2013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30EC2-1A85-4E2D-9BE0-2EFFF9982B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4702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7516-FAB7-488C-8F69-7A7CBEBFFF34}" type="datetimeFigureOut">
              <a:rPr lang="el-GR" smtClean="0"/>
              <a:t>17/8/2013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30EC2-1A85-4E2D-9BE0-2EFFF9982B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1920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7516-FAB7-488C-8F69-7A7CBEBFFF34}" type="datetimeFigureOut">
              <a:rPr lang="el-GR" smtClean="0"/>
              <a:t>17/8/2013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30EC2-1A85-4E2D-9BE0-2EFFF9982B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9955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7516-FAB7-488C-8F69-7A7CBEBFFF34}" type="datetimeFigureOut">
              <a:rPr lang="el-GR" smtClean="0"/>
              <a:t>17/8/2013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30EC2-1A85-4E2D-9BE0-2EFFF9982B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115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7516-FAB7-488C-8F69-7A7CBEBFFF34}" type="datetimeFigureOut">
              <a:rPr lang="el-GR" smtClean="0"/>
              <a:t>17/8/2013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30EC2-1A85-4E2D-9BE0-2EFFF9982B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3830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7516-FAB7-488C-8F69-7A7CBEBFFF34}" type="datetimeFigureOut">
              <a:rPr lang="el-GR" smtClean="0"/>
              <a:t>17/8/2013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30EC2-1A85-4E2D-9BE0-2EFFF9982B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8635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7516-FAB7-488C-8F69-7A7CBEBFFF34}" type="datetimeFigureOut">
              <a:rPr lang="el-GR" smtClean="0"/>
              <a:t>17/8/2013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30EC2-1A85-4E2D-9BE0-2EFFF9982B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5942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7516-FAB7-488C-8F69-7A7CBEBFFF34}" type="datetimeFigureOut">
              <a:rPr lang="el-GR" smtClean="0"/>
              <a:t>17/8/2013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30EC2-1A85-4E2D-9BE0-2EFFF9982B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062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17516-FAB7-488C-8F69-7A7CBEBFFF34}" type="datetimeFigureOut">
              <a:rPr lang="el-GR" smtClean="0"/>
              <a:t>17/8/2013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30EC2-1A85-4E2D-9BE0-2EFFF9982B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228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1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Τσάρλυ 1-3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5400" b="1" baseline="30000" dirty="0">
                <a:solidFill>
                  <a:srgbClr val="FF0000"/>
                </a:solidFill>
              </a:rPr>
              <a:t> Ανταποδίδοντας</a:t>
            </a:r>
          </a:p>
          <a:p>
            <a:endParaRPr lang="el-GR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10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2924944"/>
            <a:ext cx="3429791" cy="371703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-222505"/>
            <a:ext cx="3283818" cy="6858000"/>
          </a:xfrm>
          <a:prstGeom prst="rect">
            <a:avLst/>
          </a:prstGeom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43721"/>
            <a:ext cx="2173146" cy="2881223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60648"/>
            <a:ext cx="3131345" cy="2972704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348" y="3513440"/>
            <a:ext cx="2720813" cy="127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7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4080"/>
            <a:ext cx="3417845" cy="6570511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4080"/>
            <a:ext cx="18942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41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06495"/>
            <a:ext cx="3429791" cy="371703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-222505"/>
            <a:ext cx="3283818" cy="6858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774" y="33663"/>
            <a:ext cx="1219283" cy="4414374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-326"/>
            <a:ext cx="1873716" cy="360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2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8720"/>
            <a:ext cx="5212862" cy="5517232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288"/>
            <a:ext cx="40329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98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06495"/>
            <a:ext cx="3429791" cy="371703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-222505"/>
            <a:ext cx="3283818" cy="685800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-6297"/>
            <a:ext cx="3307867" cy="3501008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303" y="-222505"/>
            <a:ext cx="2737119" cy="465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34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535" y="0"/>
            <a:ext cx="1988929" cy="685800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06495"/>
            <a:ext cx="3429791" cy="371703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-222505"/>
            <a:ext cx="32838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14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206" y="1556792"/>
            <a:ext cx="1951496" cy="5489848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35" y="0"/>
            <a:ext cx="24192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26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992" y="-315416"/>
            <a:ext cx="3865192" cy="5943806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19" y="2348881"/>
            <a:ext cx="3723868" cy="4509119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292" y="1268760"/>
            <a:ext cx="1750156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94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43919"/>
            <a:ext cx="5180244" cy="561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18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29" y="2132856"/>
            <a:ext cx="2162107" cy="4729046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60647"/>
            <a:ext cx="2103820" cy="658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94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2924944"/>
            <a:ext cx="3429791" cy="371703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-195647"/>
            <a:ext cx="32838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9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697" y="0"/>
            <a:ext cx="5172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88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2924944"/>
            <a:ext cx="3429791" cy="371703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-195647"/>
            <a:ext cx="3283818" cy="6858000"/>
          </a:xfrm>
          <a:prstGeom prst="rect">
            <a:avLst/>
          </a:prstGeom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341" y="0"/>
            <a:ext cx="2730950" cy="362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08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07" y="0"/>
            <a:ext cx="72239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87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2924944"/>
            <a:ext cx="3429791" cy="371703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-195647"/>
            <a:ext cx="3283818" cy="6858000"/>
          </a:xfrm>
          <a:prstGeom prst="rect">
            <a:avLst/>
          </a:prstGeom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43721"/>
            <a:ext cx="2173146" cy="2881223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60648"/>
            <a:ext cx="3131345" cy="297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83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4885"/>
            <a:ext cx="9144000" cy="426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94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4</Words>
  <Application>Microsoft Office PowerPoint</Application>
  <PresentationFormat>Προβολή στην οθόνη (4:3)</PresentationFormat>
  <Paragraphs>2</Paragraphs>
  <Slides>17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Θέμα του Office</vt:lpstr>
      <vt:lpstr>Τσάρλυ 1-3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Τσάρλυ 1-3</dc:title>
  <dc:creator>Mihas</dc:creator>
  <cp:lastModifiedBy>Mihas</cp:lastModifiedBy>
  <cp:revision>5</cp:revision>
  <dcterms:created xsi:type="dcterms:W3CDTF">2013-08-17T08:45:18Z</dcterms:created>
  <dcterms:modified xsi:type="dcterms:W3CDTF">2013-08-17T14:37:16Z</dcterms:modified>
</cp:coreProperties>
</file>